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304" r:id="rId2"/>
    <p:sldId id="279" r:id="rId3"/>
    <p:sldId id="489" r:id="rId4"/>
    <p:sldId id="501" r:id="rId5"/>
    <p:sldId id="502" r:id="rId6"/>
    <p:sldId id="503" r:id="rId7"/>
    <p:sldId id="504" r:id="rId8"/>
    <p:sldId id="505" r:id="rId9"/>
    <p:sldId id="506" r:id="rId10"/>
    <p:sldId id="542" r:id="rId11"/>
    <p:sldId id="543" r:id="rId12"/>
    <p:sldId id="544" r:id="rId13"/>
    <p:sldId id="507" r:id="rId14"/>
    <p:sldId id="508" r:id="rId15"/>
    <p:sldId id="509" r:id="rId16"/>
    <p:sldId id="510" r:id="rId17"/>
    <p:sldId id="511" r:id="rId18"/>
    <p:sldId id="512" r:id="rId19"/>
    <p:sldId id="490" r:id="rId20"/>
    <p:sldId id="491" r:id="rId21"/>
    <p:sldId id="492" r:id="rId22"/>
    <p:sldId id="494" r:id="rId23"/>
    <p:sldId id="495" r:id="rId24"/>
    <p:sldId id="496" r:id="rId25"/>
    <p:sldId id="497" r:id="rId26"/>
    <p:sldId id="519" r:id="rId27"/>
    <p:sldId id="520" r:id="rId28"/>
    <p:sldId id="48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8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04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9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06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91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73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902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15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78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12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79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41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086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75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2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82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3DABFBB-8957-4B8A-AFB2-C8AE8D838CB2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6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9154" y="1411111"/>
            <a:ext cx="8974667" cy="4041423"/>
          </a:xfr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fa-IR" sz="60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اخبار بخش </a:t>
            </a:r>
            <a:r>
              <a:rPr lang="fa-IR" sz="6000" dirty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کشاورزی </a:t>
            </a:r>
            <a:r>
              <a:rPr lang="fa-IR" sz="60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/>
            </a:r>
            <a:br>
              <a:rPr lang="fa-IR" sz="60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</a:br>
            <a:r>
              <a:rPr lang="fa-IR" sz="60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در روزنامه </a:t>
            </a:r>
            <a:r>
              <a:rPr lang="fa-IR" sz="60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ها </a:t>
            </a:r>
            <a:r>
              <a:rPr lang="fa-IR" sz="60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/>
            </a:r>
            <a:br>
              <a:rPr lang="fa-IR" sz="60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</a:br>
            <a:r>
              <a:rPr lang="en-US" sz="6000" dirty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/>
            </a:r>
            <a:br>
              <a:rPr lang="en-US" sz="6000" dirty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</a:br>
            <a:r>
              <a:rPr lang="fa-IR" sz="36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تیر- مرداد 1404</a:t>
            </a:r>
            <a:r>
              <a:rPr lang="fa-IR" sz="44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 </a:t>
            </a:r>
            <a:endParaRPr lang="en-US" sz="4400" dirty="0">
              <a:ln w="38100" cmpd="sng">
                <a:solidFill>
                  <a:sysClr val="windowText" lastClr="000000"/>
                </a:solidFill>
              </a:ln>
              <a:solidFill>
                <a:srgbClr val="FFFF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242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74918" y="5474448"/>
            <a:ext cx="2928469" cy="1207246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هفته نامه کد خدا </a:t>
            </a:r>
            <a:endParaRPr lang="uk-UA" sz="2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219" y="2661771"/>
            <a:ext cx="5409127" cy="3416300"/>
          </a:xfrm>
        </p:spPr>
      </p:pic>
    </p:spTree>
    <p:extLst>
      <p:ext uri="{BB962C8B-B14F-4D97-AF65-F5344CB8AC3E}">
        <p14:creationId xmlns:p14="http://schemas.microsoft.com/office/powerpoint/2010/main" val="167482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38539" y="5806167"/>
            <a:ext cx="2964849" cy="863574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 smtClean="0">
                <a:cs typeface="B Farnaz" pitchFamily="2" charset="-78"/>
              </a:rPr>
              <a:t>روزنامه اقتصاد سرآمد</a:t>
            </a:r>
            <a:endParaRPr lang="uk-UA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5" y="2924685"/>
            <a:ext cx="4352500" cy="3416300"/>
          </a:xfrm>
        </p:spPr>
      </p:pic>
    </p:spTree>
    <p:extLst>
      <p:ext uri="{BB962C8B-B14F-4D97-AF65-F5344CB8AC3E}">
        <p14:creationId xmlns:p14="http://schemas.microsoft.com/office/powerpoint/2010/main" val="362545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47289" y="5780598"/>
            <a:ext cx="2141365" cy="967682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روز نامه مرز اقتصاد</a:t>
            </a:r>
            <a:endParaRPr lang="uk-UA" sz="32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822" y="2601532"/>
            <a:ext cx="8761413" cy="3296991"/>
          </a:xfrm>
        </p:spPr>
      </p:pic>
    </p:spTree>
    <p:extLst>
      <p:ext uri="{BB962C8B-B14F-4D97-AF65-F5344CB8AC3E}">
        <p14:creationId xmlns:p14="http://schemas.microsoft.com/office/powerpoint/2010/main" val="217399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78119" y="5247341"/>
            <a:ext cx="3275106" cy="980141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 smtClean="0">
                <a:cs typeface="B Farnaz" pitchFamily="2" charset="-78"/>
              </a:rPr>
              <a:t>روزنامه وقایع استان</a:t>
            </a:r>
            <a:r>
              <a:rPr lang="fa-IR" sz="4800" dirty="0" smtClean="0">
                <a:cs typeface="B Farnaz" pitchFamily="2" charset="-78"/>
              </a:rPr>
              <a:t> 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649" y="2719409"/>
            <a:ext cx="4649271" cy="3416300"/>
          </a:xfrm>
        </p:spPr>
      </p:pic>
    </p:spTree>
    <p:extLst>
      <p:ext uri="{BB962C8B-B14F-4D97-AF65-F5344CB8AC3E}">
        <p14:creationId xmlns:p14="http://schemas.microsoft.com/office/powerpoint/2010/main" val="237692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517" y="2425699"/>
            <a:ext cx="4235065" cy="3897827"/>
          </a:xfrm>
        </p:spPr>
      </p:pic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373486" y="4996329"/>
            <a:ext cx="3129567" cy="1443108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 smtClean="0">
                <a:cs typeface="B Farnaz" pitchFamily="2" charset="-78"/>
              </a:rPr>
              <a:t>روزنامه مرز اقتصاد</a:t>
            </a:r>
            <a:r>
              <a:rPr lang="fa-IR" sz="4800" dirty="0" smtClean="0">
                <a:cs typeface="B Farnaz" pitchFamily="2" charset="-78"/>
              </a:rPr>
              <a:t>          </a:t>
            </a:r>
            <a:endParaRPr lang="uk-UA" sz="4800" dirty="0">
              <a:cs typeface="B Farnaz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186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585694" y="5175624"/>
            <a:ext cx="3024093" cy="1386541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هفته نامه قلم نفیس</a:t>
            </a:r>
            <a:r>
              <a:rPr lang="fa-IR" sz="4800" dirty="0" smtClean="0">
                <a:cs typeface="B Farnaz" pitchFamily="2" charset="-78"/>
              </a:rPr>
              <a:t>    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883" y="2826081"/>
            <a:ext cx="6117712" cy="3416300"/>
          </a:xfrm>
        </p:spPr>
      </p:pic>
    </p:spTree>
    <p:extLst>
      <p:ext uri="{BB962C8B-B14F-4D97-AF65-F5344CB8AC3E}">
        <p14:creationId xmlns:p14="http://schemas.microsoft.com/office/powerpoint/2010/main" val="176560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30306" y="4912659"/>
            <a:ext cx="2725269" cy="145826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روزنامه رویش ملت </a:t>
            </a:r>
            <a:r>
              <a:rPr lang="fa-IR" sz="4800" dirty="0" smtClean="0">
                <a:cs typeface="B Farnaz" pitchFamily="2" charset="-78"/>
              </a:rPr>
              <a:t>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79" y="2771215"/>
            <a:ext cx="7972425" cy="3599704"/>
          </a:xfrm>
        </p:spPr>
      </p:pic>
    </p:spTree>
    <p:extLst>
      <p:ext uri="{BB962C8B-B14F-4D97-AF65-F5344CB8AC3E}">
        <p14:creationId xmlns:p14="http://schemas.microsoft.com/office/powerpoint/2010/main" val="148063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92980" y="5748794"/>
            <a:ext cx="2124714" cy="1109206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هفته نامه کد خدا</a:t>
            </a:r>
            <a:endParaRPr lang="uk-UA" sz="32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375" y="2887097"/>
            <a:ext cx="4588068" cy="3416300"/>
          </a:xfrm>
        </p:spPr>
      </p:pic>
    </p:spTree>
    <p:extLst>
      <p:ext uri="{BB962C8B-B14F-4D97-AF65-F5344CB8AC3E}">
        <p14:creationId xmlns:p14="http://schemas.microsoft.com/office/powerpoint/2010/main" val="256593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62393" y="5558768"/>
            <a:ext cx="2534595" cy="1110973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هفته نامه کد خدا</a:t>
            </a:r>
            <a:r>
              <a:rPr lang="fa-IR" sz="4800" dirty="0" smtClean="0">
                <a:cs typeface="B Farnaz" pitchFamily="2" charset="-78"/>
              </a:rPr>
              <a:t>   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857" y="2697954"/>
            <a:ext cx="5460118" cy="3416300"/>
          </a:xfrm>
        </p:spPr>
      </p:pic>
    </p:spTree>
    <p:extLst>
      <p:ext uri="{BB962C8B-B14F-4D97-AF65-F5344CB8AC3E}">
        <p14:creationId xmlns:p14="http://schemas.microsoft.com/office/powerpoint/2010/main" val="394258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310101" y="5645426"/>
            <a:ext cx="2713993" cy="1060174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هفته نامه کد خدا</a:t>
            </a:r>
            <a:r>
              <a:rPr lang="fa-IR" sz="4800" dirty="0" smtClean="0">
                <a:cs typeface="B Farnaz" pitchFamily="2" charset="-78"/>
              </a:rPr>
              <a:t>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975" y="2886835"/>
            <a:ext cx="5988676" cy="3416300"/>
          </a:xfrm>
        </p:spPr>
      </p:pic>
    </p:spTree>
    <p:extLst>
      <p:ext uri="{BB962C8B-B14F-4D97-AF65-F5344CB8AC3E}">
        <p14:creationId xmlns:p14="http://schemas.microsoft.com/office/powerpoint/2010/main" val="243158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41668" y="3657600"/>
            <a:ext cx="5412464" cy="2279561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4800" dirty="0" smtClean="0">
                <a:cs typeface="B Farnaz" pitchFamily="2" charset="-78"/>
              </a:rPr>
              <a:t>گزیده اخبار بخش کشاورزی در روزنامه ها</a:t>
            </a:r>
            <a:endParaRPr lang="uk-UA" sz="4800" dirty="0">
              <a:cs typeface="B Farnaz" pitchFamily="2" charset="-7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40689" y="5796501"/>
            <a:ext cx="5013443" cy="62556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fa-IR" sz="1600" b="1" dirty="0">
                <a:solidFill>
                  <a:schemeClr val="tx1"/>
                </a:solidFill>
                <a:latin typeface="+mj-lt"/>
                <a:cs typeface="B Zar" panose="00000400000000000000" pitchFamily="2" charset="-78"/>
              </a:rPr>
              <a:t>اداره روابط عمومی سازمان جهادکشاورزی استان مرکزی</a:t>
            </a:r>
            <a:endParaRPr lang="uk-UA" sz="1600" b="1" dirty="0">
              <a:solidFill>
                <a:schemeClr val="tx1"/>
              </a:solidFill>
              <a:latin typeface="+mj-lt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900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95416" y="5724938"/>
            <a:ext cx="2629855" cy="1133061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روزنامه رویش ملت </a:t>
            </a:r>
            <a:r>
              <a:rPr lang="fa-IR" sz="4800" dirty="0" smtClean="0">
                <a:cs typeface="B Farnaz" pitchFamily="2" charset="-78"/>
              </a:rPr>
              <a:t>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199" y="2459864"/>
            <a:ext cx="8048625" cy="3265073"/>
          </a:xfrm>
        </p:spPr>
      </p:pic>
    </p:spTree>
    <p:extLst>
      <p:ext uri="{BB962C8B-B14F-4D97-AF65-F5344CB8AC3E}">
        <p14:creationId xmlns:p14="http://schemas.microsoft.com/office/powerpoint/2010/main" val="306359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86143" y="5716987"/>
            <a:ext cx="2295692" cy="1024471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روزنامه وقایع استان </a:t>
            </a:r>
            <a:r>
              <a:rPr lang="fa-IR" sz="4800" dirty="0" smtClean="0">
                <a:cs typeface="B Farnaz" pitchFamily="2" charset="-78"/>
              </a:rPr>
              <a:t>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830" y="2459865"/>
            <a:ext cx="4829577" cy="3769357"/>
          </a:xfrm>
        </p:spPr>
      </p:pic>
    </p:spTree>
    <p:extLst>
      <p:ext uri="{BB962C8B-B14F-4D97-AF65-F5344CB8AC3E}">
        <p14:creationId xmlns:p14="http://schemas.microsoft.com/office/powerpoint/2010/main" val="204146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30307" y="5565913"/>
            <a:ext cx="2351530" cy="1184743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روزنامه اقتصاد پویا</a:t>
            </a:r>
            <a:endParaRPr lang="uk-UA" sz="32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031" y="2741983"/>
            <a:ext cx="5879881" cy="3710331"/>
          </a:xfrm>
        </p:spPr>
      </p:pic>
    </p:spTree>
    <p:extLst>
      <p:ext uri="{BB962C8B-B14F-4D97-AF65-F5344CB8AC3E}">
        <p14:creationId xmlns:p14="http://schemas.microsoft.com/office/powerpoint/2010/main" val="335026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596349" y="5510255"/>
            <a:ext cx="2356027" cy="1207298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روزنامه افکار</a:t>
            </a:r>
            <a:r>
              <a:rPr lang="fa-IR" sz="4800" dirty="0" smtClean="0">
                <a:cs typeface="B Farnaz" pitchFamily="2" charset="-78"/>
              </a:rPr>
              <a:t> 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829" y="2809561"/>
            <a:ext cx="4984123" cy="3416300"/>
          </a:xfrm>
        </p:spPr>
      </p:pic>
    </p:spTree>
    <p:extLst>
      <p:ext uri="{BB962C8B-B14F-4D97-AF65-F5344CB8AC3E}">
        <p14:creationId xmlns:p14="http://schemas.microsoft.com/office/powerpoint/2010/main" val="79558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62393" y="5473521"/>
            <a:ext cx="2618266" cy="119622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هفته نامه قلم نفیس</a:t>
            </a:r>
            <a:r>
              <a:rPr lang="fa-IR" sz="4800" dirty="0" smtClean="0">
                <a:cs typeface="B Farnaz" pitchFamily="2" charset="-78"/>
              </a:rPr>
              <a:t>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19" y="2820797"/>
            <a:ext cx="7679113" cy="3416300"/>
          </a:xfrm>
        </p:spPr>
      </p:pic>
    </p:spTree>
    <p:extLst>
      <p:ext uri="{BB962C8B-B14F-4D97-AF65-F5344CB8AC3E}">
        <p14:creationId xmlns:p14="http://schemas.microsoft.com/office/powerpoint/2010/main" val="95982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389613" y="5732891"/>
            <a:ext cx="2933305" cy="1025718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روزنامه رویش ملت</a:t>
            </a:r>
            <a:r>
              <a:rPr lang="fa-IR" sz="4800" dirty="0" smtClean="0">
                <a:cs typeface="B Farnaz" pitchFamily="2" charset="-78"/>
              </a:rPr>
              <a:t> 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209" y="3000777"/>
            <a:ext cx="7620000" cy="2884868"/>
          </a:xfrm>
        </p:spPr>
      </p:pic>
    </p:spTree>
    <p:extLst>
      <p:ext uri="{BB962C8B-B14F-4D97-AF65-F5344CB8AC3E}">
        <p14:creationId xmlns:p14="http://schemas.microsoft.com/office/powerpoint/2010/main" val="248754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655560"/>
            <a:ext cx="1325853" cy="7284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82595" y="5383369"/>
            <a:ext cx="2375760" cy="1166843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400" dirty="0" smtClean="0">
                <a:cs typeface="B Farnaz" pitchFamily="2" charset="-78"/>
              </a:rPr>
              <a:t>هفته نامه اتفاق مرکزی</a:t>
            </a:r>
            <a:r>
              <a:rPr lang="fa-IR" sz="4800" dirty="0" smtClean="0">
                <a:cs typeface="B Farnaz" pitchFamily="2" charset="-78"/>
              </a:rPr>
              <a:t>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534" y="2689181"/>
            <a:ext cx="8420100" cy="3518436"/>
          </a:xfrm>
        </p:spPr>
      </p:pic>
    </p:spTree>
    <p:extLst>
      <p:ext uri="{BB962C8B-B14F-4D97-AF65-F5344CB8AC3E}">
        <p14:creationId xmlns:p14="http://schemas.microsoft.com/office/powerpoint/2010/main" val="8331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360363" y="5306096"/>
            <a:ext cx="2902790" cy="127997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هفته نامه قلم نفیس</a:t>
            </a:r>
            <a:r>
              <a:rPr lang="fa-IR" sz="4800" dirty="0" smtClean="0">
                <a:cs typeface="B Farnaz" pitchFamily="2" charset="-78"/>
              </a:rPr>
              <a:t> 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36" y="2768958"/>
            <a:ext cx="7239000" cy="3155324"/>
          </a:xfrm>
        </p:spPr>
      </p:pic>
    </p:spTree>
    <p:extLst>
      <p:ext uri="{BB962C8B-B14F-4D97-AF65-F5344CB8AC3E}">
        <p14:creationId xmlns:p14="http://schemas.microsoft.com/office/powerpoint/2010/main" val="199844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61793" y="2528711"/>
            <a:ext cx="8462740" cy="2563651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fa-IR" sz="2800" b="1" dirty="0">
                <a:solidFill>
                  <a:schemeClr val="tx1"/>
                </a:solidFill>
                <a:cs typeface="B Zar" panose="00000400000000000000" pitchFamily="2" charset="-78"/>
              </a:rPr>
              <a:t>اداره روابط عمومی سازمان جهادکشاورزی استان </a:t>
            </a:r>
            <a:r>
              <a:rPr lang="fa-IR" sz="2800" b="1" dirty="0" smtClean="0">
                <a:solidFill>
                  <a:schemeClr val="tx1"/>
                </a:solidFill>
                <a:cs typeface="B Zar" panose="00000400000000000000" pitchFamily="2" charset="-78"/>
              </a:rPr>
              <a:t>مرکزی</a:t>
            </a:r>
            <a:br>
              <a:rPr lang="fa-IR" sz="2800" b="1" dirty="0" smtClean="0">
                <a:solidFill>
                  <a:schemeClr val="tx1"/>
                </a:solidFill>
                <a:cs typeface="B Zar" panose="00000400000000000000" pitchFamily="2" charset="-78"/>
              </a:rPr>
            </a:br>
            <a:r>
              <a:rPr lang="fa-IR" sz="2800" b="1" dirty="0" smtClean="0">
                <a:solidFill>
                  <a:schemeClr val="tx1"/>
                </a:solidFill>
                <a:cs typeface="B Zar" panose="00000400000000000000" pitchFamily="2" charset="-78"/>
              </a:rPr>
              <a:t/>
            </a:r>
            <a:br>
              <a:rPr lang="fa-IR" sz="2800" b="1" dirty="0" smtClean="0">
                <a:solidFill>
                  <a:schemeClr val="tx1"/>
                </a:solidFill>
                <a:cs typeface="B Zar" panose="00000400000000000000" pitchFamily="2" charset="-78"/>
              </a:rPr>
            </a:br>
            <a:r>
              <a:rPr lang="fa-IR" sz="2800" b="1" dirty="0" smtClean="0">
                <a:solidFill>
                  <a:schemeClr val="tx1"/>
                </a:solidFill>
                <a:cs typeface="B Zar" panose="00000400000000000000" pitchFamily="2" charset="-78"/>
              </a:rPr>
              <a:t>تیر و مرداد 1404</a:t>
            </a:r>
            <a:endParaRPr lang="uk-UA" sz="28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062280" y="5917246"/>
            <a:ext cx="4597410" cy="504824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defRPr/>
            </a:pPr>
            <a:endParaRPr lang="uk-UA" sz="1600" b="1" dirty="0">
              <a:solidFill>
                <a:schemeClr val="tx1"/>
              </a:solidFill>
              <a:latin typeface="+mj-lt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828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167425" y="5519214"/>
            <a:ext cx="3309871" cy="1054904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هفته نامه کد خدا</a:t>
            </a:r>
            <a:r>
              <a:rPr lang="fa-IR" sz="4800" dirty="0" smtClean="0">
                <a:cs typeface="B Farnaz" pitchFamily="2" charset="-78"/>
              </a:rPr>
              <a:t>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330" y="2459865"/>
            <a:ext cx="7225047" cy="4288665"/>
          </a:xfrm>
        </p:spPr>
      </p:pic>
    </p:spTree>
    <p:extLst>
      <p:ext uri="{BB962C8B-B14F-4D97-AF65-F5344CB8AC3E}">
        <p14:creationId xmlns:p14="http://schemas.microsoft.com/office/powerpoint/2010/main" val="245827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79294" y="5390777"/>
            <a:ext cx="2486633" cy="1147482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4800" dirty="0" smtClean="0">
                <a:cs typeface="B Farnaz" pitchFamily="2" charset="-78"/>
              </a:rPr>
              <a:t>    </a:t>
            </a:r>
            <a:r>
              <a:rPr lang="fa-IR" sz="2800" dirty="0" smtClean="0">
                <a:cs typeface="B Farnaz" pitchFamily="2" charset="-78"/>
              </a:rPr>
              <a:t>روزنامه نقش اقتصاد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981" y="2434107"/>
            <a:ext cx="8728271" cy="4198513"/>
          </a:xfrm>
        </p:spPr>
      </p:pic>
    </p:spTree>
    <p:extLst>
      <p:ext uri="{BB962C8B-B14F-4D97-AF65-F5344CB8AC3E}">
        <p14:creationId xmlns:p14="http://schemas.microsoft.com/office/powerpoint/2010/main" val="413193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03200" y="5342965"/>
            <a:ext cx="2050603" cy="113553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هفته نامه برج شیشه</a:t>
            </a:r>
            <a:r>
              <a:rPr lang="fa-IR" sz="4800" dirty="0" smtClean="0">
                <a:cs typeface="B Farnaz" pitchFamily="2" charset="-78"/>
              </a:rPr>
              <a:t>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837" y="2279561"/>
            <a:ext cx="9066726" cy="4378816"/>
          </a:xfrm>
        </p:spPr>
      </p:pic>
    </p:spTree>
    <p:extLst>
      <p:ext uri="{BB962C8B-B14F-4D97-AF65-F5344CB8AC3E}">
        <p14:creationId xmlns:p14="http://schemas.microsoft.com/office/powerpoint/2010/main" val="402723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4466" y="2627066"/>
            <a:ext cx="11163631" cy="316461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dirty="0" smtClean="0"/>
              <a:t>.</a:t>
            </a:r>
            <a:endParaRPr lang="fa-IR" dirty="0"/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370541" y="5693134"/>
            <a:ext cx="2346901" cy="92879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400" dirty="0" smtClean="0">
                <a:cs typeface="B Farnaz" pitchFamily="2" charset="-78"/>
              </a:rPr>
              <a:t>هفته نامه کد خدا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056" y="2369713"/>
            <a:ext cx="8130041" cy="457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54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19699" y="5351227"/>
            <a:ext cx="1750769" cy="116312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روزنامه ثروت</a:t>
            </a:r>
            <a:r>
              <a:rPr lang="fa-IR" sz="4800" dirty="0" smtClean="0">
                <a:cs typeface="B Farnaz" pitchFamily="2" charset="-78"/>
              </a:rPr>
              <a:t>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472745"/>
            <a:ext cx="9285668" cy="4185632"/>
          </a:xfrm>
        </p:spPr>
      </p:pic>
    </p:spTree>
    <p:extLst>
      <p:ext uri="{BB962C8B-B14F-4D97-AF65-F5344CB8AC3E}">
        <p14:creationId xmlns:p14="http://schemas.microsoft.com/office/powerpoint/2010/main" val="285847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03200" y="5565914"/>
            <a:ext cx="3227294" cy="105601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روزنامه آوائ اقتصاد</a:t>
            </a:r>
            <a:r>
              <a:rPr lang="fa-IR" sz="4800" dirty="0" smtClean="0">
                <a:cs typeface="B Farnaz" pitchFamily="2" charset="-78"/>
              </a:rPr>
              <a:t>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783" y="2511381"/>
            <a:ext cx="7585656" cy="4110548"/>
          </a:xfrm>
        </p:spPr>
      </p:pic>
    </p:spTree>
    <p:extLst>
      <p:ext uri="{BB962C8B-B14F-4D97-AF65-F5344CB8AC3E}">
        <p14:creationId xmlns:p14="http://schemas.microsoft.com/office/powerpoint/2010/main" val="1722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18353" y="5474446"/>
            <a:ext cx="2170301" cy="99209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روزنامه اقتصاد بومی</a:t>
            </a:r>
            <a:r>
              <a:rPr lang="fa-IR" sz="4800" dirty="0" smtClean="0">
                <a:cs typeface="B Farnaz" pitchFamily="2" charset="-78"/>
              </a:rPr>
              <a:t>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326" y="2296616"/>
            <a:ext cx="8293995" cy="4426156"/>
          </a:xfrm>
        </p:spPr>
      </p:pic>
    </p:spTree>
    <p:extLst>
      <p:ext uri="{BB962C8B-B14F-4D97-AF65-F5344CB8AC3E}">
        <p14:creationId xmlns:p14="http://schemas.microsoft.com/office/powerpoint/2010/main" val="48533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7745481</TotalTime>
  <Words>111</Words>
  <Application>Microsoft Office PowerPoint</Application>
  <PresentationFormat>Widescreen</PresentationFormat>
  <Paragraphs>30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B Farnaz</vt:lpstr>
      <vt:lpstr>B Titr</vt:lpstr>
      <vt:lpstr>B Zar</vt:lpstr>
      <vt:lpstr>Century Gothic</vt:lpstr>
      <vt:lpstr>Wingdings 3</vt:lpstr>
      <vt:lpstr>Ion Boardroom</vt:lpstr>
      <vt:lpstr>اخبار بخش کشاورزی  در روزنامه ها   تیر- مرداد 1404 </vt:lpstr>
      <vt:lpstr>PowerPoint Presentation</vt:lpstr>
      <vt:lpstr>هفته نامه کد خدا    </vt:lpstr>
      <vt:lpstr>PowerPoint Presentation</vt:lpstr>
      <vt:lpstr>هفته نامه برج شیشه  </vt:lpstr>
      <vt:lpstr>هفته نامه کد خدا</vt:lpstr>
      <vt:lpstr>روزنامه ثروت    </vt:lpstr>
      <vt:lpstr>روزنامه آوائ اقتصاد </vt:lpstr>
      <vt:lpstr>روزنامه اقتصاد بومی    </vt:lpstr>
      <vt:lpstr>هفته نامه کد خدا </vt:lpstr>
      <vt:lpstr>روزنامه اقتصاد سرآمد</vt:lpstr>
      <vt:lpstr>روز نامه مرز اقتصاد</vt:lpstr>
      <vt:lpstr>روزنامه وقایع استان      </vt:lpstr>
      <vt:lpstr>روزنامه مرز اقتصاد          </vt:lpstr>
      <vt:lpstr>هفته نامه قلم نفیس         </vt:lpstr>
      <vt:lpstr>روزنامه رویش ملت      </vt:lpstr>
      <vt:lpstr>PowerPoint Presentation</vt:lpstr>
      <vt:lpstr>هفته نامه کد خدا        </vt:lpstr>
      <vt:lpstr>هفته نامه کد خدا    </vt:lpstr>
      <vt:lpstr>روزنامه رویش ملت    </vt:lpstr>
      <vt:lpstr>PowerPoint Presentation</vt:lpstr>
      <vt:lpstr>روزنامه اقتصاد پویا</vt:lpstr>
      <vt:lpstr>روزنامه افکار      </vt:lpstr>
      <vt:lpstr>هفته نامه قلم نفیس     </vt:lpstr>
      <vt:lpstr>روزنامه رویش ملت      </vt:lpstr>
      <vt:lpstr>PowerPoint Presentation</vt:lpstr>
      <vt:lpstr>هفته نامه قلم نفیس  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hadi ansari</dc:creator>
  <cp:lastModifiedBy>جمیله شکرایی</cp:lastModifiedBy>
  <cp:revision>268</cp:revision>
  <dcterms:created xsi:type="dcterms:W3CDTF">2021-11-16T09:11:53Z</dcterms:created>
  <dcterms:modified xsi:type="dcterms:W3CDTF">2025-08-20T05:40:32Z</dcterms:modified>
</cp:coreProperties>
</file>